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69" r:id="rId15"/>
    <p:sldId id="272" r:id="rId16"/>
    <p:sldId id="267" r:id="rId17"/>
    <p:sldId id="273" r:id="rId18"/>
    <p:sldId id="274" r:id="rId19"/>
    <p:sldId id="275" r:id="rId20"/>
    <p:sldId id="276" r:id="rId21"/>
  </p:sldIdLst>
  <p:sldSz cx="24384000" cy="13716000"/>
  <p:notesSz cx="6858000" cy="9144000"/>
  <p:embeddedFontLst>
    <p:embeddedFont>
      <p:font typeface="Helvetica Neue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69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54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b869f4f2cf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b869f4f2cf_1_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im GIF eben.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Status</a:t>
            </a:r>
            <a:endParaRPr dirty="0"/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3"/>
          </p:nvPr>
        </p:nvSpPr>
        <p:spPr>
          <a:xfrm>
            <a:off x="1905000" y="1528000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  <p:sp>
        <p:nvSpPr>
          <p:cNvPr id="7" name="Google Shape;216;p29">
            <a:extLst>
              <a:ext uri="{FF2B5EF4-FFF2-40B4-BE49-F238E27FC236}">
                <a16:creationId xmlns:a16="http://schemas.microsoft.com/office/drawing/2014/main" id="{CB63209B-5356-7AEC-8232-9BB0654D17CE}"/>
              </a:ext>
            </a:extLst>
          </p:cNvPr>
          <p:cNvSpPr/>
          <p:nvPr/>
        </p:nvSpPr>
        <p:spPr>
          <a:xfrm>
            <a:off x="27621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Chase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8" name="Google Shape;217;p29">
            <a:extLst>
              <a:ext uri="{FF2B5EF4-FFF2-40B4-BE49-F238E27FC236}">
                <a16:creationId xmlns:a16="http://schemas.microsoft.com/office/drawing/2014/main" id="{FC4E2CBC-B777-7B75-5765-363DBC84B06F}"/>
              </a:ext>
            </a:extLst>
          </p:cNvPr>
          <p:cNvSpPr/>
          <p:nvPr/>
        </p:nvSpPr>
        <p:spPr>
          <a:xfrm>
            <a:off x="75752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Dribble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9" name="Google Shape;218;p29">
            <a:extLst>
              <a:ext uri="{FF2B5EF4-FFF2-40B4-BE49-F238E27FC236}">
                <a16:creationId xmlns:a16="http://schemas.microsoft.com/office/drawing/2014/main" id="{A02D1CAA-C79F-0FC7-4C11-A4287E2D0EC5}"/>
              </a:ext>
            </a:extLst>
          </p:cNvPr>
          <p:cNvSpPr/>
          <p:nvPr/>
        </p:nvSpPr>
        <p:spPr>
          <a:xfrm>
            <a:off x="123882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Kick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0" name="Google Shape;219;p29">
            <a:extLst>
              <a:ext uri="{FF2B5EF4-FFF2-40B4-BE49-F238E27FC236}">
                <a16:creationId xmlns:a16="http://schemas.microsoft.com/office/drawing/2014/main" id="{5FC2236F-04F0-3F6A-D341-1571B25EBF46}"/>
              </a:ext>
            </a:extLst>
          </p:cNvPr>
          <p:cNvSpPr/>
          <p:nvPr/>
        </p:nvSpPr>
        <p:spPr>
          <a:xfrm>
            <a:off x="172013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Receive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1" name="Google Shape;220;p29">
            <a:extLst>
              <a:ext uri="{FF2B5EF4-FFF2-40B4-BE49-F238E27FC236}">
                <a16:creationId xmlns:a16="http://schemas.microsoft.com/office/drawing/2014/main" id="{EB5F09F8-5098-AA6E-51F2-EEE4B8FB1A2E}"/>
              </a:ext>
            </a:extLst>
          </p:cNvPr>
          <p:cNvSpPr/>
          <p:nvPr/>
        </p:nvSpPr>
        <p:spPr>
          <a:xfrm>
            <a:off x="27621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Return to home region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2" name="Google Shape;221;p29">
            <a:extLst>
              <a:ext uri="{FF2B5EF4-FFF2-40B4-BE49-F238E27FC236}">
                <a16:creationId xmlns:a16="http://schemas.microsoft.com/office/drawing/2014/main" id="{BC22F409-2966-5B53-6FA6-7335A1455C90}"/>
              </a:ext>
            </a:extLst>
          </p:cNvPr>
          <p:cNvSpPr/>
          <p:nvPr/>
        </p:nvSpPr>
        <p:spPr>
          <a:xfrm>
            <a:off x="75752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Support Attacker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3" name="Google Shape;222;p29">
            <a:extLst>
              <a:ext uri="{FF2B5EF4-FFF2-40B4-BE49-F238E27FC236}">
                <a16:creationId xmlns:a16="http://schemas.microsoft.com/office/drawing/2014/main" id="{8EB0ACC9-678F-B37D-52FA-6F6C91CE32AF}"/>
              </a:ext>
            </a:extLst>
          </p:cNvPr>
          <p:cNvSpPr/>
          <p:nvPr/>
        </p:nvSpPr>
        <p:spPr>
          <a:xfrm>
            <a:off x="123882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Wait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4" name="Google Shape;223;p29">
            <a:extLst>
              <a:ext uri="{FF2B5EF4-FFF2-40B4-BE49-F238E27FC236}">
                <a16:creationId xmlns:a16="http://schemas.microsoft.com/office/drawing/2014/main" id="{2302B1D3-0BF2-1292-B594-093B799877D5}"/>
              </a:ext>
            </a:extLst>
          </p:cNvPr>
          <p:cNvSpPr/>
          <p:nvPr/>
        </p:nvSpPr>
        <p:spPr>
          <a:xfrm>
            <a:off x="172013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Lost duell</a:t>
            </a:r>
            <a:endParaRPr sz="4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reenshot, Text, Kugel enthält.&#10;&#10;KI-generierte Inhalte können fehlerhaft sein.">
            <a:extLst>
              <a:ext uri="{FF2B5EF4-FFF2-40B4-BE49-F238E27FC236}">
                <a16:creationId xmlns:a16="http://schemas.microsoft.com/office/drawing/2014/main" id="{D8A9A9C7-CAEF-42EC-DBE2-4DA82CBA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441" y="1164809"/>
            <a:ext cx="16909118" cy="1138638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703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zur Überprüfung: Durchführung eines Black-Box-Tests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/>
              <a:t>Anforderungen wurden erfüllt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erfolgreiche Abgabe der Simulation inklusive Dokumentation</a:t>
            </a:r>
            <a:endParaRPr sz="420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Lessons Learned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Projektumfeld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Projektziel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Projektthema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solidFill>
                  <a:schemeClr val="dk1"/>
                </a:solidFill>
              </a:rPr>
              <a:t>Projektphasen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Entwurf der Benutzeroberfläche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Umsetzung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Zielerreichung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Lessons Learned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Ausblick</a:t>
            </a:r>
            <a:endParaRPr sz="420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782947"/>
              </p:ext>
            </p:extLst>
          </p:nvPr>
        </p:nvGraphicFramePr>
        <p:xfrm>
          <a:off x="1924812" y="6981929"/>
          <a:ext cx="20534376" cy="62001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34567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>
                          <a:effectLst/>
                          <a:latin typeface="+mj-lt"/>
                        </a:rPr>
                        <a:t>Risiko</a:t>
                      </a:r>
                      <a:endParaRPr lang="de-DE" sz="2700" b="1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>
                          <a:effectLst/>
                          <a:latin typeface="+mj-lt"/>
                        </a:rPr>
                        <a:t>E</a:t>
                      </a:r>
                      <a:endParaRPr lang="de-DE" sz="2700" b="1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>
                          <a:effectLst/>
                          <a:latin typeface="+mj-lt"/>
                        </a:rPr>
                        <a:t>A</a:t>
                      </a:r>
                      <a:endParaRPr lang="de-DE" sz="2700" b="1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0">
                          <a:effectLst/>
                          <a:latin typeface="+mj-lt"/>
                        </a:rPr>
                        <a:t>Performance-Probleme bei hoher Baumdichte oder komplexen Effekten</a:t>
                      </a:r>
                      <a:endParaRPr lang="de-DE" sz="2700" b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0">
                          <a:effectLst/>
                          <a:latin typeface="+mj-lt"/>
                        </a:rPr>
                        <a:t>Zeitverzug durch zu hohe Komplexität der Visualisierung</a:t>
                      </a:r>
                      <a:endParaRPr lang="de-DE" sz="2700" b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0" dirty="0">
                          <a:effectLst/>
                          <a:latin typeface="+mj-lt"/>
                        </a:rPr>
                        <a:t>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8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0" dirty="0">
                          <a:effectLst/>
                          <a:latin typeface="+mj-lt"/>
                        </a:rPr>
                        <a:t>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5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  <p:pic>
        <p:nvPicPr>
          <p:cNvPr id="9" name="Grafik 8" descr="Ein Bild, das Text, Screenshot, Quadrat, Diagramm enthält.&#10;&#10;KI-generierte Inhalte können fehlerhaft sein.">
            <a:extLst>
              <a:ext uri="{FF2B5EF4-FFF2-40B4-BE49-F238E27FC236}">
                <a16:creationId xmlns:a16="http://schemas.microsoft.com/office/drawing/2014/main" id="{A7F7091A-DDC8-4CEC-F429-17D81329C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0226" y="234975"/>
            <a:ext cx="8187230" cy="674695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551</Words>
  <Application>Microsoft Office PowerPoint</Application>
  <PresentationFormat>Benutzerdefiniert</PresentationFormat>
  <Paragraphs>138</Paragraphs>
  <Slides>20</Slides>
  <Notes>20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3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145</cp:revision>
  <dcterms:modified xsi:type="dcterms:W3CDTF">2026-02-18T11:57:05Z</dcterms:modified>
</cp:coreProperties>
</file>